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87" r:id="rId4"/>
    <p:sldId id="290" r:id="rId5"/>
    <p:sldId id="293" r:id="rId6"/>
    <p:sldId id="294" r:id="rId7"/>
    <p:sldId id="296" r:id="rId8"/>
    <p:sldId id="299" r:id="rId9"/>
    <p:sldId id="297" r:id="rId10"/>
    <p:sldId id="298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2" autoAdjust="0"/>
    <p:restoredTop sz="80750" autoAdjust="0"/>
  </p:normalViewPr>
  <p:slideViewPr>
    <p:cSldViewPr>
      <p:cViewPr varScale="1">
        <p:scale>
          <a:sx n="68" d="100"/>
          <a:sy n="68" d="100"/>
        </p:scale>
        <p:origin x="-12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5B131B-FE21-4CA8-9E96-800F4022B9B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0ABF42-2736-4973-8D44-12B6F6B4A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Люди мужественных профессий</a:t>
            </a:r>
            <a:endParaRPr lang="ru-RU" dirty="0"/>
          </a:p>
        </p:txBody>
      </p:sp>
      <p:pic>
        <p:nvPicPr>
          <p:cNvPr id="1026" name="Picture 2" descr="F:\(D) Локальный диск\КОПИЛКА ДЛЯ РАБОТЫ\КОПИЛКА\фотометодичка\мужество\2-z7-c70bac4f-cdbf-4212-8c64-da396b58fa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25637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</a:t>
            </a:r>
            <a:endParaRPr lang="ru-RU" dirty="0"/>
          </a:p>
        </p:txBody>
      </p:sp>
      <p:pic>
        <p:nvPicPr>
          <p:cNvPr id="4098" name="Picture 2" descr="F:\(D) Локальный диск\КОПИЛКА ДЛЯ РАБОТЫ\КОПИЛКА\фотометодичка\мужество\post-1230-1266929974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120680" cy="4640078"/>
          </a:xfrm>
          <a:prstGeom prst="rect">
            <a:avLst/>
          </a:prstGeom>
          <a:noFill/>
        </p:spPr>
      </p:pic>
      <p:pic>
        <p:nvPicPr>
          <p:cNvPr id="4099" name="Picture 3" descr="F:\(D) Локальный диск\КОПИЛКА ДЛЯ РАБОТЫ\КОПИЛКА\фотометодичка\мужество\s1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12" y="4149080"/>
            <a:ext cx="360188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(D) Локальный диск\КОПИЛКА ДЛЯ РАБОТЫ\КОПИЛКА\фотометодичка\мужество\049050052057056051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700" cy="31109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9850">
            <a:off x="3030665" y="1906031"/>
            <a:ext cx="5636442" cy="422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9168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Врачи</a:t>
            </a:r>
            <a:endParaRPr lang="ru-RU" sz="6000" dirty="0"/>
          </a:p>
        </p:txBody>
      </p:sp>
      <p:pic>
        <p:nvPicPr>
          <p:cNvPr id="2050" name="Picture 2" descr="F:\(D) Локальный диск\КОПИЛКА ДЛЯ РАБОТЫ\КОПИЛКА\фотометодичка\мужество\182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4080"/>
            <a:ext cx="4572000" cy="4693920"/>
          </a:xfrm>
          <a:prstGeom prst="rect">
            <a:avLst/>
          </a:prstGeom>
          <a:noFill/>
        </p:spPr>
      </p:pic>
      <p:pic>
        <p:nvPicPr>
          <p:cNvPr id="2051" name="Picture 3" descr="F:\(D) Локальный диск\КОПИЛКА ДЛЯ РАБОТЫ\КОПИЛКА\фотометодичка\мужество\4d1f8cf92b6d907e7a4c95dfeaf8ef0c.om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57550"/>
            <a:ext cx="4953000" cy="3600450"/>
          </a:xfrm>
          <a:prstGeom prst="rect">
            <a:avLst/>
          </a:prstGeom>
          <a:noFill/>
        </p:spPr>
      </p:pic>
      <p:pic>
        <p:nvPicPr>
          <p:cNvPr id="5" name="Picture 3" descr="F:\(D) Локальный диск\КОПИЛКА ДЛЯ РАБОТЫ\КОПИЛКА\фотометодичка\мужество\img-20130814155842-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586814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644008" cy="1143000"/>
          </a:xfrm>
        </p:spPr>
        <p:txBody>
          <a:bodyPr/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pic>
        <p:nvPicPr>
          <p:cNvPr id="3074" name="Picture 2" descr="F:\(D) Локальный диск\КОПИЛКА ДЛЯ РАБОТЫ\КОПИЛКА\фотометодичка\мужество\1335227521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72" y="2105472"/>
            <a:ext cx="6552728" cy="4752528"/>
          </a:xfrm>
          <a:prstGeom prst="rect">
            <a:avLst/>
          </a:prstGeom>
          <a:noFill/>
        </p:spPr>
      </p:pic>
      <p:pic>
        <p:nvPicPr>
          <p:cNvPr id="4" name="Picture 2" descr="F:\(D) Локальный диск\КОПИЛКА ДЛЯ РАБОТЫ\КОПИЛКА\фотометодичка\мужество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88024" cy="366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70255">
            <a:off x="167009" y="542525"/>
            <a:ext cx="3739796" cy="104055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</a:t>
            </a:r>
            <a:r>
              <a:rPr lang="ru-RU" sz="5400" dirty="0" err="1" smtClean="0">
                <a:solidFill>
                  <a:schemeClr val="bg1"/>
                </a:solidFill>
              </a:rPr>
              <a:t>пасатели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F:\(D) Локальный диск\КОПИЛКА ДЛЯ РАБОТЫ\КОПИЛКА\фотометодичка\мужество\spasa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499992" cy="3368744"/>
          </a:xfrm>
          <a:prstGeom prst="rect">
            <a:avLst/>
          </a:prstGeom>
          <a:noFill/>
        </p:spPr>
      </p:pic>
      <p:pic>
        <p:nvPicPr>
          <p:cNvPr id="5" name="Picture 6" descr="F:\(D) Локальный диск\КОПИЛКА ДЛЯ РАБОТЫ\КОПИЛКА\фотометодичка\мужество\Rivne_d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73016"/>
            <a:ext cx="4572000" cy="3284984"/>
          </a:xfrm>
          <a:prstGeom prst="rect">
            <a:avLst/>
          </a:prstGeom>
          <a:noFill/>
        </p:spPr>
      </p:pic>
      <p:pic>
        <p:nvPicPr>
          <p:cNvPr id="8" name="Picture 4" descr="F:\(D) Локальный диск\КОПИЛКА ДЛЯ РАБОТЫ\КОПИЛКА\фотометодичка\мужество\hero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49475"/>
            <a:ext cx="313697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27984" cy="1143000"/>
          </a:xfrm>
        </p:spPr>
        <p:txBody>
          <a:bodyPr/>
          <a:lstStyle/>
          <a:p>
            <a:r>
              <a:rPr lang="ru-RU" dirty="0" smtClean="0"/>
              <a:t>СТРОИТЕЛИ</a:t>
            </a:r>
            <a:endParaRPr lang="ru-RU" dirty="0"/>
          </a:p>
        </p:txBody>
      </p:sp>
      <p:pic>
        <p:nvPicPr>
          <p:cNvPr id="9218" name="Picture 2" descr="F:\(D) Локальный диск\КОПИЛКА ДЛЯ РАБОТЫ\КОПИЛКА\фотометодичка\мужество\ae4bb7668946cb3b5a3b0588b814ac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190875"/>
          </a:xfrm>
          <a:prstGeom prst="rect">
            <a:avLst/>
          </a:prstGeom>
          <a:noFill/>
        </p:spPr>
      </p:pic>
      <p:pic>
        <p:nvPicPr>
          <p:cNvPr id="9219" name="Picture 3" descr="F:\(D) Локальный диск\КОПИЛКА ДЛЯ РАБОТЫ\КОПИЛКА\фотометодичка\мужество\b_51c1feca3783b76cd9de29dabfc298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1143000"/>
          </a:xfrm>
        </p:spPr>
        <p:txBody>
          <a:bodyPr/>
          <a:lstStyle/>
          <a:p>
            <a:r>
              <a:rPr lang="ru-RU" dirty="0" smtClean="0"/>
              <a:t>ПОЛИЦИЯ</a:t>
            </a:r>
            <a:endParaRPr lang="ru-RU" dirty="0"/>
          </a:p>
        </p:txBody>
      </p:sp>
      <p:pic>
        <p:nvPicPr>
          <p:cNvPr id="10242" name="Picture 2" descr="F:\(D) Локальный диск\КОПИЛКА ДЛЯ РАБОТЫ\КОПИЛКА\фотометодичка\мужество\full_MVDkopiy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715000" cy="4286250"/>
          </a:xfrm>
          <a:prstGeom prst="rect">
            <a:avLst/>
          </a:prstGeom>
          <a:noFill/>
        </p:spPr>
      </p:pic>
      <p:pic>
        <p:nvPicPr>
          <p:cNvPr id="10243" name="Picture 3" descr="F:\(D) Локальный диск\КОПИЛКА ДЛЯ РАБОТЫ\КОПИЛКА\фотометодичка\мужество\1377089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19500"/>
            <a:ext cx="5220072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r>
              <a:rPr lang="ru-RU" dirty="0" smtClean="0"/>
              <a:t>Лётчики</a:t>
            </a:r>
            <a:endParaRPr lang="ru-RU" dirty="0"/>
          </a:p>
        </p:txBody>
      </p:sp>
      <p:pic>
        <p:nvPicPr>
          <p:cNvPr id="2050" name="Picture 2" descr="F:\(D) Локальный диск\КОПИЛКА ДЛЯ РАБОТЫ\КОПИЛКА\фотометодичка\мужество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3024336"/>
          </a:xfrm>
          <a:prstGeom prst="rect">
            <a:avLst/>
          </a:prstGeom>
          <a:noFill/>
        </p:spPr>
      </p:pic>
      <p:pic>
        <p:nvPicPr>
          <p:cNvPr id="2052" name="Picture 4" descr="F:\(D) Локальный диск\КОПИЛКА ДЛЯ РАБОТЫ\КОПИЛКА\фотометодичка\мужество\post-56655-066620200 1282756549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rect">
            <a:avLst/>
          </a:prstGeom>
          <a:noFill/>
        </p:spPr>
      </p:pic>
      <p:pic>
        <p:nvPicPr>
          <p:cNvPr id="2053" name="Picture 5" descr="F:\(D) Локальный диск\КОПИЛКА ДЛЯ РАБОТЫ\КОПИЛКА\фотометодичка\мужество\15308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4716016" cy="276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Космонавты</a:t>
            </a:r>
            <a:endParaRPr lang="ru-RU" dirty="0"/>
          </a:p>
        </p:txBody>
      </p:sp>
      <p:pic>
        <p:nvPicPr>
          <p:cNvPr id="1028" name="Picture 4" descr="F:\(D) Локальный диск\КОПИЛКА ДЛЯ РАБОТЫ\КОПИЛКА\фотометодичка\мужество\adeb213fc2dfca65149e4efe9245ede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22" y="1268760"/>
            <a:ext cx="4453126" cy="3384376"/>
          </a:xfrm>
          <a:prstGeom prst="rect">
            <a:avLst/>
          </a:prstGeom>
          <a:noFill/>
        </p:spPr>
      </p:pic>
      <p:pic>
        <p:nvPicPr>
          <p:cNvPr id="1029" name="Picture 5" descr="F:\(D) Локальный диск\КОПИЛКА ДЛЯ РАБОТЫ\КОПИЛКА\фотометодичка\мужество\203623830340802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953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Моряки</a:t>
            </a:r>
            <a:endParaRPr lang="ru-RU" dirty="0"/>
          </a:p>
        </p:txBody>
      </p:sp>
      <p:pic>
        <p:nvPicPr>
          <p:cNvPr id="3075" name="Picture 3" descr="F:\(D) Локальный диск\КОПИЛКА ДЛЯ РАБОТЫ\КОПИЛКА\фотометодичка\мужество\123464246933612f4c92caba9bfd95535a18a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6096000" cy="400506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9803320" flipV="1">
            <a:off x="162431" y="405638"/>
            <a:ext cx="2987824" cy="1186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моряки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F:\(D) Локальный диск\КОПИЛКА ДЛЯ РАБОТЫ\КОПИЛКА\фотометодичка\мужество\aW1nMTEubm5tLnJ1L2IvOC84LzkvYS9iODg5YTEwZTcxYWM0NGJlMWU1ZGJiN2RjZmM2ZjVmYl9mdWxsLmpwZw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622818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14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Люди мужественных профессий</vt:lpstr>
      <vt:lpstr>Врачи</vt:lpstr>
      <vt:lpstr>ПОЖАРНЫЕ</vt:lpstr>
      <vt:lpstr>Cпасатели</vt:lpstr>
      <vt:lpstr>СТРОИТЕЛИ</vt:lpstr>
      <vt:lpstr>ПОЛИЦИЯ</vt:lpstr>
      <vt:lpstr>Лётчики</vt:lpstr>
      <vt:lpstr>Космонавты</vt:lpstr>
      <vt:lpstr>Моряки</vt:lpstr>
      <vt:lpstr>Военные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Вооруженные силы российской армии</dc:title>
  <dc:creator>Admin</dc:creator>
  <cp:lastModifiedBy>Admin</cp:lastModifiedBy>
  <cp:revision>21</cp:revision>
  <dcterms:created xsi:type="dcterms:W3CDTF">2012-02-19T12:20:39Z</dcterms:created>
  <dcterms:modified xsi:type="dcterms:W3CDTF">2015-06-09T18:41:39Z</dcterms:modified>
</cp:coreProperties>
</file>